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7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434"/>
            <p14:sldId id="436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442"/>
            <p14:sldId id="447"/>
            <p14:sldId id="345"/>
            <p14:sldId id="4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42" autoAdjust="0"/>
    <p:restoredTop sz="95683" autoAdjust="0"/>
  </p:normalViewPr>
  <p:slideViewPr>
    <p:cSldViewPr>
      <p:cViewPr>
        <p:scale>
          <a:sx n="60" d="100"/>
          <a:sy n="60" d="100"/>
        </p:scale>
        <p:origin x="-1782" y="-61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25.03.2021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73E03-14A9-44D1-9B9D-9662B3FA3888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822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БЮДЖЕТ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ОГИБНЯНСКОГО СЕЛЬСКОГО ПОСЕЛЕНИЯ НА 2021 -2023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ОГИБНЯНСКОЕ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2021 - 2023 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2019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Огибнянского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99303"/>
              </p:ext>
            </p:extLst>
          </p:nvPr>
        </p:nvGraphicFramePr>
        <p:xfrm>
          <a:off x="428604" y="1500166"/>
          <a:ext cx="6286544" cy="63579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200267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350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9614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1084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1974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1823,5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1642,5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05911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2905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2907,5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2756,5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285721"/>
            <a:ext cx="4286280" cy="10715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Огибнянского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594050"/>
              </p:ext>
            </p:extLst>
          </p:nvPr>
        </p:nvGraphicFramePr>
        <p:xfrm>
          <a:off x="214290" y="1500165"/>
          <a:ext cx="6286544" cy="727981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6"/>
                <a:gridCol w="1426411"/>
                <a:gridCol w="1422634"/>
                <a:gridCol w="1382283"/>
              </a:tblGrid>
              <a:tr h="118182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59799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1084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1114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60573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5186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3455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32599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14082"/>
              </p:ext>
            </p:extLst>
          </p:nvPr>
        </p:nvGraphicFramePr>
        <p:xfrm>
          <a:off x="285728" y="500033"/>
          <a:ext cx="6286544" cy="69256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57520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553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42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1296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26724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1823,5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1642,5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59630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4168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76321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2907,5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2756,5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2021 - 2023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2021 - 2023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2019 -2020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сельского поселения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564389"/>
              </p:ext>
            </p:extLst>
          </p:nvPr>
        </p:nvGraphicFramePr>
        <p:xfrm>
          <a:off x="332657" y="1500166"/>
          <a:ext cx="6311053" cy="5668535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94275"/>
                <a:gridCol w="1238926"/>
                <a:gridCol w="1238926"/>
                <a:gridCol w="1238926"/>
              </a:tblGrid>
              <a:tr h="14462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014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837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2836,5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2622,5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065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338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906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81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Резервный фонд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249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98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Огибнянского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1-2023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600216"/>
              </p:ext>
            </p:extLst>
          </p:nvPr>
        </p:nvGraphicFramePr>
        <p:xfrm>
          <a:off x="357166" y="1500166"/>
          <a:ext cx="6286545" cy="6357981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357190"/>
                <a:gridCol w="3291044"/>
                <a:gridCol w="879437"/>
                <a:gridCol w="879437"/>
                <a:gridCol w="879437"/>
              </a:tblGrid>
              <a:tr h="1576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104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18272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2836,5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2622,5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4103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411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404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515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Резервный фонд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812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43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Огибнянского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1-2023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Огибнянского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Огибнянского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поселения за 2021 -2023 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239523"/>
              </p:ext>
            </p:extLst>
          </p:nvPr>
        </p:nvGraphicFramePr>
        <p:xfrm>
          <a:off x="214290" y="1643043"/>
          <a:ext cx="6357983" cy="507397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91687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5993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1867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Ольшанского 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91919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1.Подпрограмма «Обеспечение безопасности жизнедеятельности населения Ольшанского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16877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Ольшанского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775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106969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3.Подпрограмма «Вовлечение в занятие физической культурой и спортом жителей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13456</TotalTime>
  <Words>1877</Words>
  <Application>Microsoft Office PowerPoint</Application>
  <PresentationFormat>Экран (4:3)</PresentationFormat>
  <Paragraphs>483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ПОЛОЖЕНИЯ</vt:lpstr>
      <vt:lpstr>   СОСТАВНЫЕ ЧАСТИ БЮДЖЕТА</vt:lpstr>
      <vt:lpstr>КАКИЕ БЫВАЮТ БЮДЖЕТЫ</vt:lpstr>
      <vt:lpstr>Презентация PowerPoint</vt:lpstr>
      <vt:lpstr>Основные задачи налоговой, бюджетной и долговой политики  на 2021 - 2023 годы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 какого бюджета происходит финансирование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UPRFIN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1285</cp:revision>
  <cp:lastPrinted>2020-06-30T11:58:33Z</cp:lastPrinted>
  <dcterms:created xsi:type="dcterms:W3CDTF">2013-12-18T08:51:47Z</dcterms:created>
  <dcterms:modified xsi:type="dcterms:W3CDTF">2021-03-25T11:21:04Z</dcterms:modified>
</cp:coreProperties>
</file>